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5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5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57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149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99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59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5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1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7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6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7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9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0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2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5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AE60759-60BF-4E6B-A5F1-0F177CD08C2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18A43-F7B9-4321-9F4C-ED2A0ED35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85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9F2F8B-6B08-4FDE-A818-A4CF8544C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POD Reporting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FF11E-C340-4C3C-9A42-62CEBFE73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2502332"/>
            <a:ext cx="10906124" cy="402658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dose deltas exist if either of the following criteria are met. These deltas should be discussed at the next morning POD</a:t>
            </a:r>
          </a:p>
          <a:p>
            <a:pPr>
              <a:buFont typeface="Wingdings 3" charset="2"/>
              <a:buChar char=""/>
            </a:pPr>
            <a:endParaRPr lang="en-US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 3" charset="2"/>
              <a:buChar char=""/>
            </a:pPr>
            <a:r>
              <a:rPr lang="en-US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is ≥ 5 mrem and &lt; 20 mrem and the actual exposure is ± 50 %</a:t>
            </a:r>
          </a:p>
          <a:p>
            <a:pPr marL="800100" lvl="1" indent="-342900" algn="l">
              <a:buFont typeface="Wingdings 3" charset="2"/>
              <a:buChar char="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the daily dose estimate was 6 mrem and the actual exposure was ≥ 9 mrem </a:t>
            </a:r>
          </a:p>
          <a:p>
            <a:pPr marL="800100" lvl="1" indent="-342900" algn="l">
              <a:buFont typeface="Wingdings 3" charset="2"/>
              <a:buChar char="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≤ 3 mrem there is a dose exception</a:t>
            </a:r>
          </a:p>
          <a:p>
            <a:pPr>
              <a:buFont typeface="Wingdings 3" charset="2"/>
              <a:buChar char=""/>
            </a:pPr>
            <a:endParaRPr lang="en-US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 3" charset="2"/>
              <a:buChar char=""/>
            </a:pPr>
            <a:r>
              <a:rPr lang="en-US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is ≥ 20 mrem and the actual exposure is ± 25 %</a:t>
            </a:r>
          </a:p>
          <a:p>
            <a:pPr marL="800100" lvl="1" indent="-342900" algn="l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the daily dose estimate was 30 mrem and the actual exposure was ≥ 37.5 mrem or ≤  22.5 mrem there is a dose exception</a:t>
            </a:r>
          </a:p>
          <a:p>
            <a:pPr marL="342900" indent="-342900"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22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9F2F8B-6B08-4FDE-A818-A4CF8544C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 for weekly dose delta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FF11E-C340-4C3C-9A42-62CEBFE73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763520"/>
            <a:ext cx="10934700" cy="3484879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sz="2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dose deltas exist if either of the following criteria are met. These deltas should be captured in a condition report and the lessons learned discussed at the T+1 meeting for the work week.</a:t>
            </a:r>
          </a:p>
          <a:p>
            <a:pPr>
              <a:buFont typeface="Wingdings 3" charset="2"/>
              <a:buChar char=""/>
            </a:pPr>
            <a:endParaRPr lang="en-US" sz="22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r>
              <a:rPr lang="en-US" sz="22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is ≥ 5 mrem and &lt; 20 mrem and the actual exposure is ± 50 %</a:t>
            </a:r>
          </a:p>
          <a:p>
            <a:pPr marL="800100" lvl="1" indent="-342900" algn="l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the daily dose estimate was 6 mrem and the actual exposure was ≥ 9 mrem </a:t>
            </a:r>
          </a:p>
          <a:p>
            <a:pPr marL="800100" lvl="1" indent="-342900" algn="l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≤ 3 mrem there is a dose exception</a:t>
            </a:r>
          </a:p>
          <a:p>
            <a:pPr lvl="0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endParaRPr lang="en-US" sz="2200" cap="non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r>
              <a:rPr lang="en-US" sz="22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is ≥ 20 mrem and the actual exposure is ± 25 %</a:t>
            </a:r>
          </a:p>
          <a:p>
            <a:pPr marL="800100" lvl="1" indent="-342900" algn="l">
              <a:buClr>
                <a:srgbClr val="EBEBEB">
                  <a:lumMod val="40000"/>
                  <a:lumOff val="60000"/>
                </a:srgbClr>
              </a:buClr>
              <a:buFont typeface="Wingdings 3" charset="2"/>
              <a:buChar char="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the daily dose estimate was 30 mrem and the actual exposure was ≥ 37.5 mrem or ≤  22.5 mrem there is a dose exception</a:t>
            </a:r>
          </a:p>
          <a:p>
            <a:pPr>
              <a:buFont typeface="Wingdings 3" charset="2"/>
              <a:buChar char=""/>
            </a:pP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9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228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POD Reporting</vt:lpstr>
      <vt:lpstr>CR for weekly dose delta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 Reporting</dc:title>
  <dc:creator>Wilcox, Michael</dc:creator>
  <cp:lastModifiedBy>Wilcox, Michael</cp:lastModifiedBy>
  <cp:revision>3</cp:revision>
  <dcterms:created xsi:type="dcterms:W3CDTF">2020-09-09T14:27:32Z</dcterms:created>
  <dcterms:modified xsi:type="dcterms:W3CDTF">2020-09-09T14:54:24Z</dcterms:modified>
</cp:coreProperties>
</file>