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8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A4973-37FC-4044-AA94-3EB3EBD35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CA8379-62EE-4E43-82F9-DEEAA3CF5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FD96C-54F6-46D3-9C84-32085939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BF33E-EA7F-4F74-AF2B-0516044C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77F4EA-F663-4827-9A47-1828B09CE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8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D005-429D-4455-A3C8-75A084916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7CA287-8F7F-4372-87CB-BA7B4AC4A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5ECDA-3CAE-480E-93A6-0962E0AFD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CB5B7-BC19-4534-ACD2-49CDA7E0A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B5656-BC5E-4AB3-81FE-330FA825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610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0518F2-755B-406B-9789-FAEBFBB205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1CE32-ABD3-4393-BAAF-E0C77BBAB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64D3D-E9FA-41BD-864A-9FE8720FF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28A4A-2344-49DE-B34F-475C86404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05633-B7E1-4E7A-A58E-EBA43BB83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0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4864E-6944-467E-90A9-270A57E97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7FF94-0614-4BDB-ACEA-65BE9BD4E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7DBFF-113B-4689-AFB1-0686ED032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29340-6387-41E0-A78B-67396218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46765B-1674-4A85-9DD5-64430345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2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8145C-DAE2-4137-9A47-6722A32D47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22BF3-D188-4676-85BF-5E80899AD1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B8419-CD47-4776-94FA-1EC70DC23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3444E-A601-4EE1-B952-CFFC16F8D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FF6CCF-A9D5-49F6-8021-51E72668C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7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91B1-E3FE-4ABE-B6F1-8E77380F1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0CCA1-5860-4394-9F18-A48F792B4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CF741-93DE-4E74-9100-CDE58D7E13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53F2ED-03B6-48ED-A5FD-679B5EEF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EEEE4-7048-466C-AED0-B05317F42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6697A-0EE0-483F-9C95-DC40EC467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48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40B57-6269-469A-846F-173812751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3A7B34-92E9-4426-80D8-5688BCCF5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A34B19-A4EF-4DFD-882B-3451A1B43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291F44-FA5B-4C5E-B4DE-941277391C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537DDA-079D-4170-8349-44F9D66BC9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C7094B-59C6-484D-B369-16284793F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4951F-394E-42AA-80EC-B1C0A6A64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0227D-600A-4EDA-96C2-245185CE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27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6FDFF-FA9B-4390-ABF7-ADA2B7344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4E1E1-C26F-4593-9277-B073AFE1B3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D910B2-9D02-4B45-8090-55DA60A9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751F37-F2EF-49FB-A25E-F6B211985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90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9F0F36-4192-4317-AC04-04B27DD23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6351BF-0F97-492E-922D-FD5537DA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F96174-7A8E-4E1C-A609-66DE3514C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8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D0316-B7C3-41E6-8C3D-34174A93C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D772B-A407-4516-AB39-1C009B79B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E149E4-F069-4D81-BD73-C51BFE540B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8CBBC-C068-4ED7-A8E7-E48A8028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FA588-99F5-41AB-A6C6-7BDB1FE36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246EB0-C7E5-4D95-A95E-F3145B85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315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47F38-1572-493C-B111-9CAFA81C7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98C50-AF9D-4F15-B4E6-14C9770C4E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51BEF-C3E9-4D67-A9D3-E1E5EF7ED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A6713-ED70-4B82-B84F-27975D22F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9679D-34E1-4FE7-833A-8930F253B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F8CAE-796A-4F6B-9414-CDD72609B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4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01C905-1A07-4E03-A80A-249B921C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4A7728-EC3A-4E15-8815-9F4F7D812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C9F44-118A-4955-BE52-42C70268E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0CE9F-2F07-44BC-95D5-9A9A07AB351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18D57-97D9-4A15-9DC8-406E382E2B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653E59-424E-4348-A40F-8BD44B3832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59BAA-8BD0-4337-971D-4A5178B854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77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EADCAF8-8823-4E89-8612-21029831A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8CA07B2-0819-4B62-9425-7A52BBDD70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02BEE4-A5D4-40AF-882D-49D34B086F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F5843EB-154F-4459-8954-BB1DF64BBD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5905135-55D9-431B-8D5A-4C5C92B1F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B732812-A0BB-4324-B390-DFEF26C109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1FEC055-6F76-4E20-BC93-76C2F58EA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74CD21D-122E-4F3D-82AF-F4A37C278A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A7FF51F-3820-41BE-8690-7E758ECFA7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gradFill>
              <a:gsLst>
                <a:gs pos="813">
                  <a:schemeClr val="bg1">
                    <a:alpha val="41000"/>
                  </a:schemeClr>
                </a:gs>
                <a:gs pos="20000">
                  <a:schemeClr val="accent5">
                    <a:lumMod val="85000"/>
                    <a:alpha val="56000"/>
                  </a:schemeClr>
                </a:gs>
                <a:gs pos="44000">
                  <a:schemeClr val="accent6">
                    <a:lumMod val="40000"/>
                    <a:lumOff val="60000"/>
                    <a:alpha val="57000"/>
                  </a:schemeClr>
                </a:gs>
                <a:gs pos="100000">
                  <a:schemeClr val="bg1">
                    <a:alpha val="59000"/>
                  </a:schemeClr>
                </a:gs>
                <a:gs pos="74000">
                  <a:schemeClr val="accent1">
                    <a:lumMod val="91000"/>
                    <a:lumOff val="9000"/>
                    <a:alpha val="34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85EAD889-EA4D-485F-BA9C-F6473A4329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F60E010-2418-448A-BF78-DCA8AFC03C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tx2"/>
                </a:solidFill>
              </a:rPr>
              <a:t>TMI Dose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8B5B99-11DD-40CE-8FDA-61E25CD8B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160126"/>
            <a:ext cx="6105194" cy="682079"/>
          </a:xfrm>
        </p:spPr>
        <p:txBody>
          <a:bodyPr>
            <a:normAutofit/>
          </a:bodyPr>
          <a:lstStyle/>
          <a:p>
            <a:r>
              <a:rPr lang="en-US" sz="1500">
                <a:solidFill>
                  <a:schemeClr val="tx2"/>
                </a:solidFill>
              </a:rPr>
              <a:t>2022 Unit 1 Dose and Hours Only</a:t>
            </a:r>
          </a:p>
          <a:p>
            <a:r>
              <a:rPr lang="en-US" sz="1500">
                <a:solidFill>
                  <a:schemeClr val="tx2"/>
                </a:solidFill>
              </a:rPr>
              <a:t>ISFSI Total Project Chart</a:t>
            </a:r>
          </a:p>
          <a:p>
            <a:endParaRPr lang="en-US" sz="15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159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88567-37C1-48B5-9F99-230EEF987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Dose and Hours Data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855A41-F98D-4194-92B2-204E6FF956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4886" y="1445078"/>
            <a:ext cx="9144000" cy="466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47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99CF8-6EC9-42B3-8D1A-7AB70B037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ISFSI Total Project Chart</a:t>
            </a:r>
            <a:endParaRPr lang="en-U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731A640-5D23-41ED-AA50-5988DDE68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7467" y="1574800"/>
            <a:ext cx="10701866" cy="4581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45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22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TMI Dose Data</vt:lpstr>
      <vt:lpstr>Dose and Hours Data</vt:lpstr>
      <vt:lpstr>ISFSI Total Project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TMI Dose Data</dc:title>
  <dc:creator>McCrory, Howard B:(Contractor - Constellation Nuclear)</dc:creator>
  <cp:lastModifiedBy>McCrory, Howard B:(Contractor - Constellation Nuclear)</cp:lastModifiedBy>
  <cp:revision>7</cp:revision>
  <dcterms:created xsi:type="dcterms:W3CDTF">2022-04-21T11:29:35Z</dcterms:created>
  <dcterms:modified xsi:type="dcterms:W3CDTF">2022-09-28T14:42:51Z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8b3d1-e05f-4796-9c23-acaf26d588cb_Enabled">
    <vt:lpwstr>true</vt:lpwstr>
  </property>
  <property fmtid="{D5CDD505-2E9C-101B-9397-08002B2CF9AE}" pid="3" name="MSIP_Label_c968b3d1-e05f-4796-9c23-acaf26d588cb_SetDate">
    <vt:lpwstr>2022-04-21T11:29:35Z</vt:lpwstr>
  </property>
  <property fmtid="{D5CDD505-2E9C-101B-9397-08002B2CF9AE}" pid="4" name="MSIP_Label_c968b3d1-e05f-4796-9c23-acaf26d588cb_Method">
    <vt:lpwstr>Standard</vt:lpwstr>
  </property>
  <property fmtid="{D5CDD505-2E9C-101B-9397-08002B2CF9AE}" pid="5" name="MSIP_Label_c968b3d1-e05f-4796-9c23-acaf26d588cb_Name">
    <vt:lpwstr>Company Confidential Information</vt:lpwstr>
  </property>
  <property fmtid="{D5CDD505-2E9C-101B-9397-08002B2CF9AE}" pid="6" name="MSIP_Label_c968b3d1-e05f-4796-9c23-acaf26d588cb_SiteId">
    <vt:lpwstr>600d01fc-055f-49c6-868f-3ecfcc791773</vt:lpwstr>
  </property>
  <property fmtid="{D5CDD505-2E9C-101B-9397-08002B2CF9AE}" pid="7" name="MSIP_Label_c968b3d1-e05f-4796-9c23-acaf26d588cb_ActionId">
    <vt:lpwstr>5cf065d6-d318-4854-8024-9bad41cc6224</vt:lpwstr>
  </property>
  <property fmtid="{D5CDD505-2E9C-101B-9397-08002B2CF9AE}" pid="8" name="MSIP_Label_c968b3d1-e05f-4796-9c23-acaf26d588cb_ContentBits">
    <vt:lpwstr>0</vt:lpwstr>
  </property>
  <property fmtid="{D5CDD505-2E9C-101B-9397-08002B2CF9AE}" pid="9" name="MSIP_Label_dfe1a8d7-e404-4561-a6ce-09441972395c_Enabled">
    <vt:lpwstr>true</vt:lpwstr>
  </property>
  <property fmtid="{D5CDD505-2E9C-101B-9397-08002B2CF9AE}" pid="10" name="MSIP_Label_dfe1a8d7-e404-4561-a6ce-09441972395c_SetDate">
    <vt:lpwstr>2022-09-28T13:57:10Z</vt:lpwstr>
  </property>
  <property fmtid="{D5CDD505-2E9C-101B-9397-08002B2CF9AE}" pid="11" name="MSIP_Label_dfe1a8d7-e404-4561-a6ce-09441972395c_Method">
    <vt:lpwstr>Standard</vt:lpwstr>
  </property>
  <property fmtid="{D5CDD505-2E9C-101B-9397-08002B2CF9AE}" pid="12" name="MSIP_Label_dfe1a8d7-e404-4561-a6ce-09441972395c_Name">
    <vt:lpwstr>Company Confidential Information</vt:lpwstr>
  </property>
  <property fmtid="{D5CDD505-2E9C-101B-9397-08002B2CF9AE}" pid="13" name="MSIP_Label_dfe1a8d7-e404-4561-a6ce-09441972395c_SiteId">
    <vt:lpwstr>d8fb9c07-c19e-4e8c-a1cb-717cd3cf8ffe</vt:lpwstr>
  </property>
  <property fmtid="{D5CDD505-2E9C-101B-9397-08002B2CF9AE}" pid="14" name="MSIP_Label_dfe1a8d7-e404-4561-a6ce-09441972395c_ActionId">
    <vt:lpwstr>09b27da1-255b-4629-b378-6a5ed6988fac</vt:lpwstr>
  </property>
  <property fmtid="{D5CDD505-2E9C-101B-9397-08002B2CF9AE}" pid="15" name="MSIP_Label_dfe1a8d7-e404-4561-a6ce-09441972395c_ContentBits">
    <vt:lpwstr>0</vt:lpwstr>
  </property>
</Properties>
</file>